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16"/>
  </p:notesMasterIdLst>
  <p:sldIdLst>
    <p:sldId id="256" r:id="rId2"/>
    <p:sldId id="267" r:id="rId3"/>
    <p:sldId id="257" r:id="rId4"/>
    <p:sldId id="258" r:id="rId5"/>
    <p:sldId id="259" r:id="rId6"/>
    <p:sldId id="260" r:id="rId7"/>
    <p:sldId id="261" r:id="rId8"/>
    <p:sldId id="268" r:id="rId9"/>
    <p:sldId id="262" r:id="rId10"/>
    <p:sldId id="264" r:id="rId11"/>
    <p:sldId id="266" r:id="rId12"/>
    <p:sldId id="270" r:id="rId13"/>
    <p:sldId id="269" r:id="rId14"/>
    <p:sldId id="265" r:id="rId1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0" d="100"/>
          <a:sy n="40" d="100"/>
        </p:scale>
        <p:origin x="-1386" y="-708"/>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83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0606DA-ADA6-4F74-9608-DA8305498130}" type="datetimeFigureOut">
              <a:rPr lang="tr-TR" smtClean="0"/>
              <a:pPr/>
              <a:t>31.03.2022</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BC3447-C053-455E-90C3-A1DB0F12F5E0}" type="slidenum">
              <a:rPr lang="tr-TR" smtClean="0"/>
              <a:pPr/>
              <a:t>‹#›</a:t>
            </a:fld>
            <a:endParaRPr lang="tr-TR"/>
          </a:p>
        </p:txBody>
      </p:sp>
    </p:spTree>
    <p:extLst>
      <p:ext uri="{BB962C8B-B14F-4D97-AF65-F5344CB8AC3E}">
        <p14:creationId xmlns:p14="http://schemas.microsoft.com/office/powerpoint/2010/main" val="3545952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A4BC3447-C053-455E-90C3-A1DB0F12F5E0}" type="slidenum">
              <a:rPr lang="tr-TR" smtClean="0"/>
              <a:pPr/>
              <a:t>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Alt Başlık"/>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Başlık"/>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tr-TR" smtClean="0"/>
              <a:t>Asıl başlık stili için tıklatın</a:t>
            </a:r>
            <a:endParaRPr kumimoji="0" lang="en-US"/>
          </a:p>
        </p:txBody>
      </p:sp>
      <p:cxnSp>
        <p:nvCxnSpPr>
          <p:cNvPr id="8" name="7 Düz Bağlayıcı"/>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Oval"/>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Veri Yer Tutucusu"/>
          <p:cNvSpPr>
            <a:spLocks noGrp="1"/>
          </p:cNvSpPr>
          <p:nvPr>
            <p:ph type="dt" sz="half" idx="10"/>
          </p:nvPr>
        </p:nvSpPr>
        <p:spPr/>
        <p:txBody>
          <a:bodyPr/>
          <a:lstStyle/>
          <a:p>
            <a:fld id="{D9F75050-0E15-4C5B-92B0-66D068882F1F}" type="datetimeFigureOut">
              <a:rPr lang="tr-TR" smtClean="0"/>
              <a:pPr/>
              <a:t>31.03.2022</a:t>
            </a:fld>
            <a:endParaRPr lang="tr-TR"/>
          </a:p>
        </p:txBody>
      </p:sp>
      <p:sp>
        <p:nvSpPr>
          <p:cNvPr id="16" name="15 Slayt Numarası Yer Tutucusu"/>
          <p:cNvSpPr>
            <a:spLocks noGrp="1"/>
          </p:cNvSpPr>
          <p:nvPr>
            <p:ph type="sldNum" sz="quarter" idx="11"/>
          </p:nvPr>
        </p:nvSpPr>
        <p:spPr/>
        <p:txBody>
          <a:bodyPr/>
          <a:lstStyle/>
          <a:p>
            <a:fld id="{B1DEFA8C-F947-479F-BE07-76B6B3F80BF1}" type="slidenum">
              <a:rPr lang="tr-TR" smtClean="0"/>
              <a:pPr/>
              <a:t>‹#›</a:t>
            </a:fld>
            <a:endParaRPr lang="tr-TR"/>
          </a:p>
        </p:txBody>
      </p:sp>
      <p:sp>
        <p:nvSpPr>
          <p:cNvPr id="17" name="16 Altbilgi Yer Tutucusu"/>
          <p:cNvSpPr>
            <a:spLocks noGrp="1"/>
          </p:cNvSpPr>
          <p:nvPr>
            <p:ph type="ftr" sz="quarter" idx="12"/>
          </p:nvPr>
        </p:nvSpPr>
        <p:spPr/>
        <p:txBody>
          <a:bodyPr/>
          <a:lstStyle/>
          <a:p>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31.03.2022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31.03.2022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9" name="8 İçerik Yer Tutucusu"/>
          <p:cNvSpPr>
            <a:spLocks noGrp="1"/>
          </p:cNvSpPr>
          <p:nvPr>
            <p:ph idx="1"/>
          </p:nvPr>
        </p:nvSpPr>
        <p:spPr>
          <a:xfrm>
            <a:off x="457200" y="1524000"/>
            <a:ext cx="8229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4" name="13 Veri Yer Tutucusu"/>
          <p:cNvSpPr>
            <a:spLocks noGrp="1"/>
          </p:cNvSpPr>
          <p:nvPr>
            <p:ph type="dt" sz="half" idx="14"/>
          </p:nvPr>
        </p:nvSpPr>
        <p:spPr/>
        <p:txBody>
          <a:bodyPr/>
          <a:lstStyle/>
          <a:p>
            <a:fld id="{D9F75050-0E15-4C5B-92B0-66D068882F1F}" type="datetimeFigureOut">
              <a:rPr lang="tr-TR" smtClean="0"/>
              <a:pPr/>
              <a:t>31.03.2022</a:t>
            </a:fld>
            <a:endParaRPr lang="tr-TR"/>
          </a:p>
        </p:txBody>
      </p:sp>
      <p:sp>
        <p:nvSpPr>
          <p:cNvPr id="15" name="14 Slayt Numarası Yer Tutucusu"/>
          <p:cNvSpPr>
            <a:spLocks noGrp="1"/>
          </p:cNvSpPr>
          <p:nvPr>
            <p:ph type="sldNum" sz="quarter" idx="15"/>
          </p:nvPr>
        </p:nvSpPr>
        <p:spPr/>
        <p:txBody>
          <a:bodyPr/>
          <a:lstStyle>
            <a:lvl1pPr algn="ctr">
              <a:defRPr/>
            </a:lvl1pPr>
          </a:lstStyle>
          <a:p>
            <a:fld id="{B1DEFA8C-F947-479F-BE07-76B6B3F80BF1}" type="slidenum">
              <a:rPr lang="tr-TR" smtClean="0"/>
              <a:pPr/>
              <a:t>‹#›</a:t>
            </a:fld>
            <a:endParaRPr lang="tr-TR"/>
          </a:p>
        </p:txBody>
      </p:sp>
      <p:sp>
        <p:nvSpPr>
          <p:cNvPr id="16" name="15 Altbilgi Yer Tutucusu"/>
          <p:cNvSpPr>
            <a:spLocks noGrp="1"/>
          </p:cNvSpPr>
          <p:nvPr>
            <p:ph type="ftr" sz="quarter" idx="16"/>
          </p:nvPr>
        </p:nvSpPr>
        <p:spPr/>
        <p:txBody>
          <a:bodyPr/>
          <a:lstStyle/>
          <a:p>
            <a:endParaRPr lang="tr-TR"/>
          </a:p>
        </p:txBody>
      </p:sp>
      <p:sp>
        <p:nvSpPr>
          <p:cNvPr id="17" name="16 Başlık"/>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4" name="3 Veri Yer Tutucusu"/>
          <p:cNvSpPr>
            <a:spLocks noGrp="1"/>
          </p:cNvSpPr>
          <p:nvPr>
            <p:ph type="dt" sz="half" idx="10"/>
          </p:nvPr>
        </p:nvSpPr>
        <p:spPr/>
        <p:txBody>
          <a:bodyPr/>
          <a:lstStyle/>
          <a:p>
            <a:fld id="{D9F75050-0E15-4C5B-92B0-66D068882F1F}" type="datetimeFigureOut">
              <a:rPr lang="tr-TR" smtClean="0"/>
              <a:pPr/>
              <a:t>31.03.2022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2" name="1 Başlık"/>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cxnSp>
        <p:nvCxnSpPr>
          <p:cNvPr id="7" name="6 Düz Bağlayıcı"/>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4 Veri Yer Tutucusu"/>
          <p:cNvSpPr>
            <a:spLocks noGrp="1"/>
          </p:cNvSpPr>
          <p:nvPr>
            <p:ph type="dt" sz="half" idx="10"/>
          </p:nvPr>
        </p:nvSpPr>
        <p:spPr/>
        <p:txBody>
          <a:bodyPr/>
          <a:lstStyle/>
          <a:p>
            <a:fld id="{D9F75050-0E15-4C5B-92B0-66D068882F1F}" type="datetimeFigureOut">
              <a:rPr lang="tr-TR" smtClean="0"/>
              <a:pPr/>
              <a:t>31.03.2022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11" name="10 İçerik Yer Tutucusu"/>
          <p:cNvSpPr>
            <a:spLocks noGrp="1"/>
          </p:cNvSpPr>
          <p:nvPr>
            <p:ph sz="half" idx="1"/>
          </p:nvPr>
        </p:nvSpPr>
        <p:spPr>
          <a:xfrm>
            <a:off x="457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half" idx="2"/>
          </p:nvPr>
        </p:nvSpPr>
        <p:spPr>
          <a:xfrm>
            <a:off x="4648200" y="1524000"/>
            <a:ext cx="4059936"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Altbilgi Yer Tutucusu"/>
          <p:cNvSpPr>
            <a:spLocks noGrp="1"/>
          </p:cNvSpPr>
          <p:nvPr>
            <p:ph type="ftr" sz="quarter" idx="11"/>
          </p:nvPr>
        </p:nvSpPr>
        <p:spPr/>
        <p:txBody>
          <a:bodyPr/>
          <a:lstStyle/>
          <a:p>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31.03.2022</a:t>
            </a:fld>
            <a:endParaRPr lang="tr-TR"/>
          </a:p>
        </p:txBody>
      </p:sp>
      <p:sp>
        <p:nvSpPr>
          <p:cNvPr id="3" name="2 Metin Yer Tutucusu"/>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32" name="31 İçerik Yer Tutucusu"/>
          <p:cNvSpPr>
            <a:spLocks noGrp="1"/>
          </p:cNvSpPr>
          <p:nvPr>
            <p:ph sz="half" idx="2"/>
          </p:nvPr>
        </p:nvSpPr>
        <p:spPr>
          <a:xfrm>
            <a:off x="457200"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4" name="33 İçerik Yer Tutucusu"/>
          <p:cNvSpPr>
            <a:spLocks noGrp="1"/>
          </p:cNvSpPr>
          <p:nvPr>
            <p:ph sz="quarter" idx="4"/>
          </p:nvPr>
        </p:nvSpPr>
        <p:spPr>
          <a:xfrm>
            <a:off x="4649788" y="2201896"/>
            <a:ext cx="4038600" cy="391363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 name="1 Başlık"/>
          <p:cNvSpPr>
            <a:spLocks noGrp="1"/>
          </p:cNvSpPr>
          <p:nvPr>
            <p:ph type="title"/>
          </p:nvPr>
        </p:nvSpPr>
        <p:spPr>
          <a:xfrm>
            <a:off x="457200" y="155448"/>
            <a:ext cx="8229600" cy="1143000"/>
          </a:xfrm>
        </p:spPr>
        <p:txBody>
          <a:bodyPr anchor="b" anchorCtr="0"/>
          <a:lstStyle>
            <a:lvl1pPr>
              <a:defRPr/>
            </a:lvl1pPr>
          </a:lstStyle>
          <a:p>
            <a:r>
              <a:rPr kumimoji="0" lang="tr-TR" smtClean="0"/>
              <a:t>Asıl başlık stili için tıklatın</a:t>
            </a:r>
            <a:endParaRPr kumimoji="0" lang="en-US"/>
          </a:p>
        </p:txBody>
      </p:sp>
      <p:sp>
        <p:nvSpPr>
          <p:cNvPr id="12" name="11 Metin Yer Tutucusu"/>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cxnSp>
        <p:nvCxnSpPr>
          <p:cNvPr id="10" name="9 Düz Bağlayıcı"/>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Düz Bağlayıcı"/>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D9F75050-0E15-4C5B-92B0-66D068882F1F}" type="datetimeFigureOut">
              <a:rPr lang="tr-TR" smtClean="0"/>
              <a:pPr/>
              <a:t>31.03.2022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2" name="1 Başlık"/>
          <p:cNvSpPr>
            <a:spLocks noGrp="1"/>
          </p:cNvSpPr>
          <p:nvPr>
            <p:ph type="title"/>
          </p:nvPr>
        </p:nvSpPr>
        <p:spPr/>
        <p:txBody>
          <a:bodyPr/>
          <a:lstStyle/>
          <a:p>
            <a:r>
              <a:rPr kumimoji="0" lang="tr-TR" smtClean="0"/>
              <a:t>Asıl başlık stili için tıklatın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31.03.2022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9" name="28 İçerik Yer Tutucusu"/>
          <p:cNvSpPr>
            <a:spLocks noGrp="1"/>
          </p:cNvSpPr>
          <p:nvPr>
            <p:ph sz="quarter" idx="1"/>
          </p:nvPr>
        </p:nvSpPr>
        <p:spPr>
          <a:xfrm>
            <a:off x="457200" y="457200"/>
            <a:ext cx="62484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3" name="2 Metin Yer Tutucusu"/>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31" name="30 Başlık"/>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8" name="7 Veri Yer Tutucusu"/>
          <p:cNvSpPr>
            <a:spLocks noGrp="1"/>
          </p:cNvSpPr>
          <p:nvPr>
            <p:ph type="dt" sz="half" idx="14"/>
          </p:nvPr>
        </p:nvSpPr>
        <p:spPr/>
        <p:txBody>
          <a:bodyPr/>
          <a:lstStyle/>
          <a:p>
            <a:fld id="{D9F75050-0E15-4C5B-92B0-66D068882F1F}" type="datetimeFigureOut">
              <a:rPr lang="tr-TR" smtClean="0"/>
              <a:pPr/>
              <a:t>31.03.2022</a:t>
            </a:fld>
            <a:endParaRPr lang="tr-TR"/>
          </a:p>
        </p:txBody>
      </p:sp>
      <p:sp>
        <p:nvSpPr>
          <p:cNvPr id="9" name="8 Slayt Numarası Yer Tutucusu"/>
          <p:cNvSpPr>
            <a:spLocks noGrp="1"/>
          </p:cNvSpPr>
          <p:nvPr>
            <p:ph type="sldNum" sz="quarter" idx="15"/>
          </p:nvPr>
        </p:nvSpPr>
        <p:spPr/>
        <p:txBody>
          <a:bodyPr/>
          <a:lstStyle/>
          <a:p>
            <a:fld id="{B1DEFA8C-F947-479F-BE07-76B6B3F80BF1}" type="slidenum">
              <a:rPr lang="tr-TR" smtClean="0"/>
              <a:pPr/>
              <a:t>‹#›</a:t>
            </a:fld>
            <a:endParaRPr lang="tr-TR"/>
          </a:p>
        </p:txBody>
      </p:sp>
      <p:sp>
        <p:nvSpPr>
          <p:cNvPr id="10" name="9 Altbilgi Yer Tutucusu"/>
          <p:cNvSpPr>
            <a:spLocks noGrp="1"/>
          </p:cNvSpPr>
          <p:nvPr>
            <p:ph type="ftr" sz="quarter" idx="16"/>
          </p:nvPr>
        </p:nvSpPr>
        <p:spPr/>
        <p:txBody>
          <a:bodyPr/>
          <a:lstStyle/>
          <a:p>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tr-TR" smtClean="0"/>
              <a:t>Resim eklemek için simgeyi tıklatın</a:t>
            </a:r>
            <a:endParaRPr kumimoji="0" lang="en-US"/>
          </a:p>
        </p:txBody>
      </p:sp>
      <p:sp>
        <p:nvSpPr>
          <p:cNvPr id="4" name="3 Metin Yer Tutucusu"/>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8" name="7 Veri Yer Tutucusu"/>
          <p:cNvSpPr>
            <a:spLocks noGrp="1"/>
          </p:cNvSpPr>
          <p:nvPr>
            <p:ph type="dt" sz="half" idx="10"/>
          </p:nvPr>
        </p:nvSpPr>
        <p:spPr/>
        <p:txBody>
          <a:bodyPr/>
          <a:lstStyle/>
          <a:p>
            <a:fld id="{D9F75050-0E15-4C5B-92B0-66D068882F1F}" type="datetimeFigureOut">
              <a:rPr lang="tr-TR" smtClean="0"/>
              <a:pPr/>
              <a:t>31.03.2022</a:t>
            </a:fld>
            <a:endParaRPr lang="tr-TR"/>
          </a:p>
        </p:txBody>
      </p:sp>
      <p:sp>
        <p:nvSpPr>
          <p:cNvPr id="9" name="8 Slayt Numarası Yer Tutucusu"/>
          <p:cNvSpPr>
            <a:spLocks noGrp="1"/>
          </p:cNvSpPr>
          <p:nvPr>
            <p:ph type="sldNum" sz="quarter" idx="11"/>
          </p:nvPr>
        </p:nvSpPr>
        <p:spPr/>
        <p:txBody>
          <a:bodyPr/>
          <a:lstStyle/>
          <a:p>
            <a:fld id="{B1DEFA8C-F947-479F-BE07-76B6B3F80BF1}" type="slidenum">
              <a:rPr lang="tr-TR" smtClean="0"/>
              <a:pPr/>
              <a:t>‹#›</a:t>
            </a:fld>
            <a:endParaRPr lang="tr-TR"/>
          </a:p>
        </p:txBody>
      </p:sp>
      <p:sp>
        <p:nvSpPr>
          <p:cNvPr id="10" name="9 Altbilgi Yer Tutucusu"/>
          <p:cNvSpPr>
            <a:spLocks noGrp="1"/>
          </p:cNvSpPr>
          <p:nvPr>
            <p:ph type="ftr" sz="quarter" idx="12"/>
          </p:nvPr>
        </p:nvSpPr>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Metin Yer Tutucusu"/>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9F75050-0E15-4C5B-92B0-66D068882F1F}" type="datetimeFigureOut">
              <a:rPr lang="tr-TR" smtClean="0"/>
              <a:pPr/>
              <a:t>31.03.2022</a:t>
            </a:fld>
            <a:endParaRPr lang="tr-TR"/>
          </a:p>
        </p:txBody>
      </p:sp>
      <p:sp>
        <p:nvSpPr>
          <p:cNvPr id="10" name="9 Altbilgi Yer Tutucusu"/>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tr-TR"/>
          </a:p>
        </p:txBody>
      </p:sp>
      <p:sp>
        <p:nvSpPr>
          <p:cNvPr id="22" name="21 Slayt Numarası Yer Tutucusu"/>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1DEFA8C-F947-479F-BE07-76B6B3F80BF1}" type="slidenum">
              <a:rPr lang="tr-TR" smtClean="0"/>
              <a:pPr/>
              <a:t>‹#›</a:t>
            </a:fld>
            <a:endParaRPr lang="tr-TR"/>
          </a:p>
        </p:txBody>
      </p:sp>
      <p:sp>
        <p:nvSpPr>
          <p:cNvPr id="5" name="4 Başlık Yer Tutucusu"/>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tr-TR" smtClean="0"/>
              <a:t>Asıl başlık stili için tıklatın</a:t>
            </a:r>
            <a:endParaRPr kumimoji="0" lang="en-U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tr.wikipedia.org/wiki/Yurtta_Sulh_Konseyi" TargetMode="External"/><Relationship Id="rId2" Type="http://schemas.openxmlformats.org/officeDocument/2006/relationships/hyperlink" Target="https://tr.wikipedia.org/wiki/T%C3%BCrk_Silahl%C4%B1_Kuvvetleri" TargetMode="External"/><Relationship Id="rId1" Type="http://schemas.openxmlformats.org/officeDocument/2006/relationships/slideLayout" Target="../slideLayouts/slideLayout2.xml"/><Relationship Id="rId5" Type="http://schemas.openxmlformats.org/officeDocument/2006/relationships/hyperlink" Target="https://tr.wikipedia.org/wiki/Asker%C3%AE_darbe" TargetMode="External"/><Relationship Id="rId4" Type="http://schemas.openxmlformats.org/officeDocument/2006/relationships/hyperlink" Target="https://tr.wikipedia.org/wiki/T%C3%BCrkiy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p:txBody>
          <a:bodyPr/>
          <a:lstStyle/>
          <a:p>
            <a:endParaRPr lang="tr-TR" dirty="0"/>
          </a:p>
        </p:txBody>
      </p:sp>
      <p:sp>
        <p:nvSpPr>
          <p:cNvPr id="2" name="1 Başlık"/>
          <p:cNvSpPr>
            <a:spLocks noGrp="1"/>
          </p:cNvSpPr>
          <p:nvPr>
            <p:ph type="ctrTitle"/>
          </p:nvPr>
        </p:nvSpPr>
        <p:spPr>
          <a:xfrm>
            <a:off x="467544" y="0"/>
            <a:ext cx="8134672" cy="1470025"/>
          </a:xfrm>
          <a:solidFill>
            <a:schemeClr val="accent1">
              <a:lumMod val="60000"/>
              <a:lumOff val="40000"/>
            </a:schemeClr>
          </a:solidFill>
          <a:effectLst>
            <a:outerShdw blurRad="50800" dist="38100" dir="5400000" algn="t" rotWithShape="0">
              <a:prstClr val="black">
                <a:alpha val="40000"/>
              </a:prstClr>
            </a:outerShdw>
          </a:effectLst>
        </p:spPr>
        <p:txBody>
          <a:bodyPr/>
          <a:lstStyle/>
          <a:p>
            <a:r>
              <a:rPr lang="tr-TR"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Ş</a:t>
            </a:r>
            <a:r>
              <a:rPr lang="tr-TR"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EHİT ÇAĞATAY NECATİ DİNÇ İLKOKULU  </a:t>
            </a:r>
            <a:br>
              <a:rPr lang="tr-TR"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br>
            <a:r>
              <a:rPr lang="tr-TR"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15 Temmuz Çocuk Gazetesi Özel Sayısı</a:t>
            </a:r>
            <a:endParaRPr lang="tr-TR"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pic>
        <p:nvPicPr>
          <p:cNvPr id="1027" name="Picture 3"/>
          <p:cNvPicPr>
            <a:picLocks noChangeAspect="1" noChangeArrowheads="1"/>
          </p:cNvPicPr>
          <p:nvPr/>
        </p:nvPicPr>
        <p:blipFill>
          <a:blip r:embed="rId3" cstate="print"/>
          <a:srcRect/>
          <a:stretch>
            <a:fillRect/>
          </a:stretch>
        </p:blipFill>
        <p:spPr bwMode="auto">
          <a:xfrm>
            <a:off x="467544" y="2060847"/>
            <a:ext cx="8424936" cy="4205015"/>
          </a:xfrm>
          <a:prstGeom prst="rect">
            <a:avLst/>
          </a:prstGeom>
          <a:noFill/>
          <a:ln w="9525">
            <a:noFill/>
            <a:miter lim="800000"/>
            <a:headEnd/>
            <a:tailEnd/>
          </a:ln>
          <a:effectLst/>
        </p:spPr>
      </p:pic>
      <p:sp>
        <p:nvSpPr>
          <p:cNvPr id="5" name="4 Metin kutusu"/>
          <p:cNvSpPr txBox="1"/>
          <p:nvPr/>
        </p:nvSpPr>
        <p:spPr>
          <a:xfrm>
            <a:off x="7452319" y="1474817"/>
            <a:ext cx="1654629" cy="946071"/>
          </a:xfrm>
          <a:prstGeom prst="rect">
            <a:avLst/>
          </a:prstGeom>
          <a:solidFill>
            <a:schemeClr val="bg1">
              <a:lumMod val="65000"/>
              <a:lumOff val="35000"/>
            </a:schemeClr>
          </a:solidFill>
        </p:spPr>
        <p:style>
          <a:lnRef idx="2">
            <a:schemeClr val="accent1">
              <a:shade val="50000"/>
            </a:schemeClr>
          </a:lnRef>
          <a:fillRef idx="1">
            <a:schemeClr val="accent1"/>
          </a:fillRef>
          <a:effectRef idx="0">
            <a:schemeClr val="accent1"/>
          </a:effectRef>
          <a:fontRef idx="minor">
            <a:schemeClr val="lt1"/>
          </a:fontRef>
        </p:style>
        <p:txBody>
          <a:bodyPr vert="horz" wrap="square" rtlCol="0" anchor="b">
            <a:spAutoFit/>
          </a:bodyPr>
          <a:lstStyle/>
          <a:p>
            <a:r>
              <a:rPr lang="tr-TR" dirty="0" smtClean="0"/>
              <a:t>Okul Gazetesi</a:t>
            </a:r>
          </a:p>
          <a:p>
            <a:r>
              <a:rPr lang="tr-TR" dirty="0" smtClean="0"/>
              <a:t>Para ile satılmaz</a:t>
            </a:r>
            <a:endParaRPr lang="tr-T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5940152" y="980728"/>
            <a:ext cx="2962672" cy="5287416"/>
          </a:xfrm>
          <a:solidFill>
            <a:schemeClr val="bg2">
              <a:lumMod val="50000"/>
            </a:schemeClr>
          </a:solidFill>
        </p:spPr>
        <p:txBody>
          <a:bodyPr>
            <a:noAutofit/>
          </a:bodyPr>
          <a:lstStyle/>
          <a:p>
            <a:r>
              <a:rPr lang="tr-TR" sz="2400" dirty="0" smtClean="0"/>
              <a:t>“Kalkışma” girişiminde şehit olan yaralanan vatandaşlarımızı terör ve destekçilerine karşı milli birlik ve beraberlik duygularını pekiştiren; tek millet, tek vatan,tek bayrak,tek devlet duygusunu geliştirecek nesillere aktaran ve sembolleştiren </a:t>
            </a:r>
            <a:r>
              <a:rPr lang="tr-TR" sz="2400" dirty="0" err="1" smtClean="0"/>
              <a:t>Beştepe</a:t>
            </a:r>
            <a:r>
              <a:rPr lang="tr-TR" sz="2400" dirty="0" smtClean="0"/>
              <a:t> 15 Temmuz Şehitler Abidesi.</a:t>
            </a:r>
            <a:endParaRPr lang="tr-TR" sz="2400"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323528" y="188640"/>
            <a:ext cx="5400600" cy="64087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7170" name="Picture 2"/>
          <p:cNvPicPr>
            <a:picLocks noGrp="1" noChangeAspect="1" noChangeArrowheads="1"/>
          </p:cNvPicPr>
          <p:nvPr>
            <p:ph idx="1"/>
          </p:nvPr>
        </p:nvPicPr>
        <p:blipFill>
          <a:blip r:embed="rId2" cstate="print"/>
          <a:srcRect/>
          <a:stretch>
            <a:fillRect/>
          </a:stretch>
        </p:blipFill>
        <p:spPr bwMode="auto">
          <a:xfrm>
            <a:off x="0" y="0"/>
            <a:ext cx="4716016" cy="6858000"/>
          </a:xfrm>
          <a:prstGeom prst="rect">
            <a:avLst/>
          </a:prstGeom>
          <a:noFill/>
          <a:ln w="9525">
            <a:noFill/>
            <a:miter lim="800000"/>
            <a:headEnd/>
            <a:tailEnd/>
          </a:ln>
          <a:effectLst/>
        </p:spPr>
      </p:pic>
      <p:pic>
        <p:nvPicPr>
          <p:cNvPr id="7171" name="Picture 3" descr="C:\Users\pc\Downloads\vvoğ-778x440.jpg"/>
          <p:cNvPicPr>
            <a:picLocks noChangeAspect="1" noChangeArrowheads="1"/>
          </p:cNvPicPr>
          <p:nvPr/>
        </p:nvPicPr>
        <p:blipFill>
          <a:blip r:embed="rId3" cstate="print"/>
          <a:srcRect/>
          <a:stretch>
            <a:fillRect/>
          </a:stretch>
        </p:blipFill>
        <p:spPr bwMode="auto">
          <a:xfrm>
            <a:off x="4716017" y="0"/>
            <a:ext cx="4427984"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0" y="0"/>
            <a:ext cx="4535488" cy="4267200"/>
          </a:xfrm>
          <a:prstGeom prst="rect">
            <a:avLst/>
          </a:prstGeom>
          <a:noFill/>
          <a:ln w="9525">
            <a:noFill/>
            <a:miter lim="800000"/>
            <a:headEnd/>
            <a:tailEnd/>
          </a:ln>
          <a:effectLst/>
        </p:spPr>
      </p:pic>
      <p:pic>
        <p:nvPicPr>
          <p:cNvPr id="1029" name="Picture 5" descr="D:\ŞEHİT ÇAĞATAY NECATİ DİNÇ İLKOKULU-DOSYALAR\0-şht.çağatay necati dinç io 2021-2022\15 TEMMUZ EVRAKLARI\0-15 TEMMUZ ETKİNLİKLERİ-MART 2022\15temmuz PANOSU-2\IMG_53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9217"/>
            <a:ext cx="4211959" cy="45840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cstate="print"/>
          <a:srcRect/>
          <a:stretch>
            <a:fillRect/>
          </a:stretch>
        </p:blipFill>
        <p:spPr bwMode="auto">
          <a:xfrm>
            <a:off x="0" y="4221089"/>
            <a:ext cx="9144000" cy="2636911"/>
          </a:xfrm>
          <a:prstGeom prst="rect">
            <a:avLst/>
          </a:prstGeom>
          <a:noFill/>
          <a:ln w="9525">
            <a:noFill/>
            <a:miter lim="800000"/>
            <a:headEnd/>
            <a:tailEnd/>
          </a:ln>
          <a:effectLst/>
        </p:spPr>
      </p:pic>
      <p:pic>
        <p:nvPicPr>
          <p:cNvPr id="1030" name="Picture 6" descr="D:\ŞEHİT ÇAĞATAY NECATİ DİNÇ İLKOKULU-DOSYALAR\0-şht.çağatay necati dinç io 2021-2022\15 TEMMUZ EVRAKLARI\0-15 TEMMUZ ETKİNLİKLERİ-MART 2022\15temmuz PANOSU-2\IMG_532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887325" y="-9539287"/>
            <a:ext cx="5400000" cy="401096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D:\ŞEHİT ÇAĞATAY NECATİ DİNÇ İLKOKULU-DOSYALAR\0-şht.çağatay necati dinç io 2021-2022\15 TEMMUZ EVRAKLARI\0-15 TEMMUZ ETKİNLİKLERİ-MART 2022\15temmuz PANOSU-2\IMG_532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06152" y="-1"/>
            <a:ext cx="5327030" cy="42210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D:\ŞEHİT ÇAĞATAY NECATİ DİNÇ İLKOKULU-DOSYALAR\0-şht.çağatay necati dinç io 2021-2022\15 TEMMUZ EVRAKLARI\0-15 TEMMUZ ETKİNLİKLERİ-MART 2022\15temmuz PANOSU-2\IMG_532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4054425"/>
            <a:ext cx="9533182" cy="2803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8194" name="Picture 2" descr="C:\Users\pc\Downloads\milletin-bagimsizligini-yine-milletin-azim-ve-karari-kurtaracaktir-1563152591.jpg"/>
          <p:cNvPicPr>
            <a:picLocks noGrp="1" noChangeAspect="1" noChangeArrowheads="1"/>
          </p:cNvPicPr>
          <p:nvPr>
            <p:ph idx="1"/>
          </p:nvPr>
        </p:nvPicPr>
        <p:blipFill>
          <a:blip r:embed="rId2" cstate="print"/>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0" y="0"/>
            <a:ext cx="7991425"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323528" y="1412776"/>
            <a:ext cx="8229600" cy="4572000"/>
          </a:xfrm>
        </p:spPr>
        <p:txBody>
          <a:bodyPr/>
          <a:lstStyle/>
          <a:p>
            <a:pPr>
              <a:buNone/>
            </a:pPr>
            <a:r>
              <a:rPr lang="tr-TR" b="1" dirty="0" smtClean="0"/>
              <a:t>15 Temmuz Darbe Girişimi</a:t>
            </a:r>
            <a:r>
              <a:rPr lang="tr-TR" dirty="0" smtClean="0"/>
              <a:t> veya </a:t>
            </a:r>
            <a:r>
              <a:rPr lang="tr-TR" b="1" dirty="0" smtClean="0"/>
              <a:t>2016 Türkiye askerî darbe teşebbüsü</a:t>
            </a:r>
            <a:r>
              <a:rPr lang="tr-TR" dirty="0" smtClean="0"/>
              <a:t>, darbecilerin verdiği isimle </a:t>
            </a:r>
            <a:r>
              <a:rPr lang="tr-TR" b="1" dirty="0" smtClean="0"/>
              <a:t>Harekât Yıldırım</a:t>
            </a:r>
            <a:r>
              <a:rPr lang="tr-TR" baseline="30000" dirty="0" smtClean="0"/>
              <a:t> </a:t>
            </a:r>
            <a:r>
              <a:rPr lang="tr-TR" dirty="0" smtClean="0"/>
              <a:t>veya </a:t>
            </a:r>
            <a:r>
              <a:rPr lang="tr-TR" b="1" dirty="0" smtClean="0"/>
              <a:t>Yurtta Sulh Harekâtı</a:t>
            </a:r>
            <a:r>
              <a:rPr lang="tr-TR" dirty="0" smtClean="0"/>
              <a:t>, 15-16 Temmuz 2016 tarihleri arasında </a:t>
            </a:r>
            <a:r>
              <a:rPr lang="tr-TR" b="1" dirty="0" smtClean="0">
                <a:hlinkClick r:id="rId2" tooltip="Türk Silahlı Kuvvetleri"/>
              </a:rPr>
              <a:t>Türk Silahlı </a:t>
            </a:r>
            <a:r>
              <a:rPr lang="tr-TR" dirty="0" smtClean="0">
                <a:hlinkClick r:id="rId2" tooltip="Türk Silahlı Kuvvetleri"/>
              </a:rPr>
              <a:t>Kuvvetleri</a:t>
            </a:r>
            <a:r>
              <a:rPr lang="tr-TR" dirty="0" smtClean="0"/>
              <a:t> bünyesinde kendilerini </a:t>
            </a:r>
            <a:r>
              <a:rPr lang="tr-TR" dirty="0" smtClean="0">
                <a:hlinkClick r:id="rId3" tooltip="Yurtta Sulh Konseyi"/>
              </a:rPr>
              <a:t>Yurtta Sulh Konseyi</a:t>
            </a:r>
            <a:r>
              <a:rPr lang="tr-TR" dirty="0" smtClean="0"/>
              <a:t> olarak tanımlayan bir grup asker tarafından </a:t>
            </a:r>
            <a:r>
              <a:rPr lang="tr-TR" dirty="0" smtClean="0">
                <a:hlinkClick r:id="rId4" tooltip="Türkiye"/>
              </a:rPr>
              <a:t>Türkiye</a:t>
            </a:r>
            <a:r>
              <a:rPr lang="tr-TR" dirty="0" smtClean="0"/>
              <a:t>'de gerçekleştirilen </a:t>
            </a:r>
            <a:r>
              <a:rPr lang="tr-TR" dirty="0" smtClean="0">
                <a:hlinkClick r:id="rId5" tooltip="Askerî darbe"/>
              </a:rPr>
              <a:t>askerî </a:t>
            </a:r>
            <a:r>
              <a:rPr lang="tr-TR" b="1" dirty="0" smtClean="0">
                <a:hlinkClick r:id="rId5" tooltip="Askerî darbe"/>
              </a:rPr>
              <a:t>darbe</a:t>
            </a:r>
            <a:r>
              <a:rPr lang="tr-TR" dirty="0" smtClean="0"/>
              <a:t> teşebbüsüdür.</a:t>
            </a:r>
            <a:endParaRPr lang="tr-TR" dirty="0"/>
          </a:p>
        </p:txBody>
      </p:sp>
      <p:sp>
        <p:nvSpPr>
          <p:cNvPr id="3" name="2 Başlık"/>
          <p:cNvSpPr>
            <a:spLocks noGrp="1"/>
          </p:cNvSpPr>
          <p:nvPr>
            <p:ph type="title"/>
          </p:nvPr>
        </p:nvSpPr>
        <p:spPr>
          <a:xfrm>
            <a:off x="683568" y="0"/>
            <a:ext cx="8229600" cy="1219200"/>
          </a:xfrm>
        </p:spPr>
        <p:txBody>
          <a:bodyPr/>
          <a:lstStyle/>
          <a:p>
            <a:r>
              <a:rPr lang="tr-TR" dirty="0" smtClean="0"/>
              <a:t>15 Temmuz Darbe  Girişimi</a:t>
            </a:r>
            <a:endParaRPr lang="tr-T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1"/>
          </p:nvPr>
        </p:nvPicPr>
        <p:blipFill>
          <a:blip r:embed="rId2" cstate="print"/>
          <a:srcRect/>
          <a:stretch>
            <a:fillRect/>
          </a:stretch>
        </p:blipFill>
        <p:spPr bwMode="auto">
          <a:xfrm>
            <a:off x="0" y="171400"/>
            <a:ext cx="3995936" cy="6858000"/>
          </a:xfrm>
          <a:prstGeom prst="rect">
            <a:avLst/>
          </a:prstGeom>
          <a:noFill/>
          <a:ln w="9525">
            <a:noFill/>
            <a:miter lim="800000"/>
            <a:headEnd/>
            <a:tailEnd/>
          </a:ln>
          <a:effectLst/>
        </p:spPr>
      </p:pic>
      <p:sp>
        <p:nvSpPr>
          <p:cNvPr id="4" name="3 İçerik Yer Tutucusu"/>
          <p:cNvSpPr>
            <a:spLocks noGrp="1"/>
          </p:cNvSpPr>
          <p:nvPr>
            <p:ph sz="half" idx="2"/>
          </p:nvPr>
        </p:nvSpPr>
        <p:spPr>
          <a:xfrm>
            <a:off x="3995936" y="0"/>
            <a:ext cx="5472608" cy="6858000"/>
          </a:xfrm>
          <a:scene3d>
            <a:camera prst="orthographicFront"/>
            <a:lightRig rig="threePt" dir="t"/>
          </a:scene3d>
          <a:sp3d>
            <a:bevelT/>
          </a:sp3d>
        </p:spPr>
        <p:style>
          <a:lnRef idx="1">
            <a:schemeClr val="dk1"/>
          </a:lnRef>
          <a:fillRef idx="2">
            <a:schemeClr val="dk1"/>
          </a:fillRef>
          <a:effectRef idx="1">
            <a:schemeClr val="dk1"/>
          </a:effectRef>
          <a:fontRef idx="minor">
            <a:schemeClr val="dk1"/>
          </a:fontRef>
        </p:style>
        <p:txBody>
          <a:bodyPr>
            <a:normAutofit/>
          </a:bodyPr>
          <a:lstStyle/>
          <a:p>
            <a:r>
              <a:rPr lang="tr-TR" dirty="0" smtClean="0"/>
              <a:t>15 Temmuz’u anlamak için, bu topraklardaki bin yıllık mücadelemize bakmak gerekir.</a:t>
            </a:r>
          </a:p>
          <a:p>
            <a:r>
              <a:rPr lang="tr-TR" dirty="0" smtClean="0"/>
              <a:t>15 Temmuz’u anlamak için, Malazgirt’ten beri vatanımızın her karış toprağını nasıl şehit kanlarıyla yoğurduğumuzu bilmek gerekir.</a:t>
            </a:r>
          </a:p>
          <a:p>
            <a:r>
              <a:rPr lang="tr-TR" dirty="0" smtClean="0"/>
              <a:t>15 Temmuz’u anlamak için, Çanakkale’den </a:t>
            </a:r>
            <a:r>
              <a:rPr lang="tr-TR" dirty="0" err="1" smtClean="0"/>
              <a:t>Kut’ül</a:t>
            </a:r>
            <a:r>
              <a:rPr lang="tr-TR" dirty="0" smtClean="0"/>
              <a:t> </a:t>
            </a:r>
            <a:r>
              <a:rPr lang="tr-TR" dirty="0" err="1" smtClean="0"/>
              <a:t>Amare’ye</a:t>
            </a:r>
            <a:r>
              <a:rPr lang="tr-TR" dirty="0" smtClean="0"/>
              <a:t>, İstiklal Harbimizden Kıbrıs Çıkarmasına, terörle mücadelemize kadar yaşadığımız nice badireleri gözlerimizin önünden geçirmemiz gerekir.</a:t>
            </a:r>
          </a:p>
          <a:p>
            <a:endParaRPr lang="tr-T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Destandan Zafere…</a:t>
            </a:r>
            <a:endParaRPr lang="tr-T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3075" name="Picture 3"/>
          <p:cNvPicPr>
            <a:picLocks noGrp="1" noChangeAspect="1" noChangeArrowheads="1"/>
          </p:cNvPicPr>
          <p:nvPr>
            <p:ph sz="half" idx="1"/>
          </p:nvPr>
        </p:nvPicPr>
        <p:blipFill>
          <a:blip r:embed="rId2" cstate="print"/>
          <a:srcRect/>
          <a:stretch>
            <a:fillRect/>
          </a:stretch>
        </p:blipFill>
        <p:spPr bwMode="auto">
          <a:xfrm>
            <a:off x="323528" y="1412776"/>
            <a:ext cx="8568952" cy="442750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44462" y="144463"/>
            <a:ext cx="4211514" cy="6713537"/>
          </a:xfrm>
          <a:prstGeom prst="rect">
            <a:avLst/>
          </a:prstGeom>
          <a:noFill/>
          <a:ln w="9525">
            <a:noFill/>
            <a:miter lim="800000"/>
            <a:headEnd/>
            <a:tailEnd/>
          </a:ln>
          <a:effectLst/>
        </p:spPr>
      </p:pic>
      <p:sp>
        <p:nvSpPr>
          <p:cNvPr id="5" name="4 Dikdörtgen"/>
          <p:cNvSpPr/>
          <p:nvPr/>
        </p:nvSpPr>
        <p:spPr>
          <a:xfrm>
            <a:off x="4355976" y="394692"/>
            <a:ext cx="4572000" cy="6001643"/>
          </a:xfrm>
          <a:prstGeom prst="rect">
            <a:avLst/>
          </a:prstGeom>
        </p:spPr>
        <p:txBody>
          <a:bodyPr>
            <a:spAutoFit/>
          </a:bodyPr>
          <a:lstStyle/>
          <a:p>
            <a:r>
              <a:rPr lang="tr-TR" sz="1600" dirty="0" smtClean="0"/>
              <a:t>15 Temmuz demokrasi mücadelemizin en önemli kırılma anlarından biridir. O gece milletimiz kadını-erkeği, genci-yaşlısıyla nesiller boyu hatırlanacak büyük bir zafere imza atmıştır. 15 Temmuz tıpkı İstiklal Harbimiz gibi Türk milletinin topyekun kıyamıdır, dirilişidir, şahlanışıdır. Açık ve net söylüyorum, Anadolu toprakları o gece bir kez daha bize vatan kılınmıştır. Allah’ın inayeti, milletin dirilişi, yüz milyonlarca kardeşimizin duasıyla Türkiye yeniden felaha kavuşmuştur. Milletimiz kanı pahasına bu devletin de, bu ülkenin de yegane sahibinin kendisi olduğunu, hür iradesine asla zincir vurdurmayacağını o gece tüm dünyaya ilan etti. Siyasi tarihimizin en büyük ihanetlerinden biri, milletimizin fedakarlığı, cesareti ve mücadelesi sayesinde demokrasi zaferine dönüştü. Karanlığın ülkemizin üzerine bir kabus gibi çöktüğü o meşum geceden minarelerden yükselen salalar aydınlığın ve zaferin müjdecisi oldu.</a:t>
            </a:r>
          </a:p>
          <a:p>
            <a:endParaRPr lang="tr-TR" sz="1600" dirty="0" smtClean="0"/>
          </a:p>
          <a:p>
            <a:r>
              <a:rPr lang="tr-TR" sz="1600" dirty="0" smtClean="0"/>
              <a:t>Recep Tayyip ERDOĞAN</a:t>
            </a:r>
          </a:p>
          <a:p>
            <a:r>
              <a:rPr lang="tr-TR" sz="1600" dirty="0" smtClean="0"/>
              <a:t>Türkiye Cumhuriyeti Cumhurbaşkanı</a:t>
            </a:r>
            <a:endParaRPr lang="tr-TR" sz="16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4932041" cy="6904287"/>
          </a:xfrm>
          <a:prstGeom prst="rect">
            <a:avLst/>
          </a:prstGeom>
          <a:noFill/>
          <a:ln w="9525">
            <a:noFill/>
            <a:miter lim="800000"/>
            <a:headEnd/>
            <a:tailEnd/>
          </a:ln>
          <a:effectLst/>
        </p:spPr>
      </p:pic>
      <p:sp>
        <p:nvSpPr>
          <p:cNvPr id="6" name="5 Metin kutusu"/>
          <p:cNvSpPr txBox="1"/>
          <p:nvPr/>
        </p:nvSpPr>
        <p:spPr>
          <a:xfrm>
            <a:off x="5148064" y="2204864"/>
            <a:ext cx="4221740" cy="646331"/>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r>
              <a:rPr lang="tr-TR" b="1" dirty="0" smtClean="0">
                <a:ln w="50800"/>
                <a:solidFill>
                  <a:schemeClr val="bg1">
                    <a:shade val="50000"/>
                  </a:schemeClr>
                </a:solidFill>
              </a:rPr>
              <a:t>“Bağımsızlığın bedelini ödeyen </a:t>
            </a:r>
          </a:p>
          <a:p>
            <a:r>
              <a:rPr lang="tr-TR" b="1" dirty="0" smtClean="0">
                <a:ln w="50800"/>
                <a:solidFill>
                  <a:schemeClr val="bg1">
                    <a:shade val="50000"/>
                  </a:schemeClr>
                </a:solidFill>
              </a:rPr>
              <a:t>şehit ve gazilerimize minnettarız…”</a:t>
            </a:r>
            <a:endParaRPr lang="tr-TR" b="1" dirty="0">
              <a:ln w="50800"/>
              <a:solidFill>
                <a:schemeClr val="bg1">
                  <a:shade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268760"/>
            <a:ext cx="8229600" cy="5040600"/>
          </a:xfrm>
        </p:spPr>
        <p:txBody>
          <a:bodyPr>
            <a:normAutofit fontScale="85000" lnSpcReduction="20000"/>
          </a:bodyPr>
          <a:lstStyle/>
          <a:p>
            <a:pPr fontAlgn="t"/>
            <a:r>
              <a:rPr lang="tr-TR" sz="2100" b="1" dirty="0" smtClean="0"/>
              <a:t>Cumhuriyet</a:t>
            </a:r>
            <a:r>
              <a:rPr lang="tr-TR" sz="2000" dirty="0" smtClean="0"/>
              <a:t>: </a:t>
            </a:r>
            <a:r>
              <a:rPr lang="tr-TR" sz="2100" dirty="0" smtClean="0"/>
              <a:t>Hükümet ya da devlet başkanının, halk tarafından belli bir süre için ve belirli yetkilerle seçildiği yönetim biçimidir. Egemenlik hakkının belli bir kişi veya aileye ait olduğu monarşi ve oligarşi kavramlarının karşıtıdır</a:t>
            </a:r>
            <a:r>
              <a:rPr lang="tr-TR" sz="2000" dirty="0" smtClean="0"/>
              <a:t>.</a:t>
            </a:r>
          </a:p>
          <a:p>
            <a:pPr fontAlgn="t">
              <a:buNone/>
            </a:pPr>
            <a:endParaRPr lang="tr-TR" sz="2000" b="1" dirty="0" smtClean="0"/>
          </a:p>
          <a:p>
            <a:pPr fontAlgn="t"/>
            <a:r>
              <a:rPr lang="tr-TR" sz="2000" b="1" dirty="0" smtClean="0"/>
              <a:t>Demokrasi:</a:t>
            </a:r>
            <a:r>
              <a:rPr lang="tr-TR" sz="2000" dirty="0" smtClean="0"/>
              <a:t> Halkın meşru iradesini, vatandaşların eşitliğini ve özgürlüğünü esas alan hukuk devleti ilkelerinin geçerli olduğu toplumsal düzen</a:t>
            </a:r>
            <a:r>
              <a:rPr lang="tr-TR" dirty="0" smtClean="0"/>
              <a:t>.</a:t>
            </a:r>
          </a:p>
          <a:p>
            <a:pPr fontAlgn="t"/>
            <a:r>
              <a:rPr lang="tr-TR" sz="2100" b="1" dirty="0" smtClean="0"/>
              <a:t>Parlamento (Meclis):</a:t>
            </a:r>
            <a:r>
              <a:rPr lang="tr-TR" sz="2000" dirty="0" smtClean="0"/>
              <a:t>Belirli sürelerde ve belirli bir süre için, yurttaşların oylarıyla seçilen milletvekillerinin oluşturduğu, ülkenin yasalarını yapan, devlet bütçesini çıkaran, hükümetini denetleyen ve anayasaya göre daha başka görevleri ve yetkileri bulunan meclis</a:t>
            </a:r>
          </a:p>
          <a:p>
            <a:r>
              <a:rPr lang="tr-TR" sz="2000" b="1" dirty="0" smtClean="0"/>
              <a:t>Darbe: </a:t>
            </a:r>
            <a:r>
              <a:rPr lang="tr-TR" sz="2000" dirty="0" smtClean="0"/>
              <a:t>Milletin ve seçilmiş hükümete yönelik, zor ve silah kullanarak devirme girişimi.</a:t>
            </a:r>
          </a:p>
          <a:p>
            <a:pPr fontAlgn="t"/>
            <a:r>
              <a:rPr lang="tr-TR" sz="2000" b="1" dirty="0" smtClean="0"/>
              <a:t>Cunta:</a:t>
            </a:r>
            <a:r>
              <a:rPr lang="tr-TR" dirty="0" smtClean="0"/>
              <a:t> </a:t>
            </a:r>
            <a:r>
              <a:rPr lang="tr-TR" sz="2000" dirty="0" smtClean="0"/>
              <a:t>Halkın seçtiği yönetime silah zoruyla el koymaya teşebbüs eden yasa dışı grup</a:t>
            </a:r>
            <a:r>
              <a:rPr lang="tr-TR" dirty="0" smtClean="0"/>
              <a:t>.</a:t>
            </a:r>
          </a:p>
          <a:p>
            <a:pPr fontAlgn="t"/>
            <a:r>
              <a:rPr lang="tr-TR" sz="2000" b="1" dirty="0" smtClean="0"/>
              <a:t>FETÖ/PDY:</a:t>
            </a:r>
            <a:r>
              <a:rPr lang="tr-TR" dirty="0" smtClean="0"/>
              <a:t> </a:t>
            </a:r>
            <a:r>
              <a:rPr lang="tr-TR" sz="2000" dirty="0" smtClean="0"/>
              <a:t>FETÖ kısaltması, halkın dini duygularını sapkın görüşleriyle istismar eden </a:t>
            </a:r>
            <a:r>
              <a:rPr lang="tr-TR" sz="2000" dirty="0" err="1" smtClean="0"/>
              <a:t>Fetullahçı</a:t>
            </a:r>
            <a:r>
              <a:rPr lang="tr-TR" sz="2000" dirty="0" smtClean="0"/>
              <a:t> Terör Örgütü'nü ifade eder.</a:t>
            </a:r>
          </a:p>
          <a:p>
            <a:pPr>
              <a:buNone/>
            </a:pPr>
            <a:r>
              <a:rPr lang="tr-TR" dirty="0" smtClean="0"/>
              <a:t/>
            </a:r>
            <a:br>
              <a:rPr lang="tr-TR" dirty="0" smtClean="0"/>
            </a:br>
            <a:endParaRPr lang="tr-TR" dirty="0"/>
          </a:p>
        </p:txBody>
      </p:sp>
      <p:sp>
        <p:nvSpPr>
          <p:cNvPr id="2" name="1 Başlık"/>
          <p:cNvSpPr>
            <a:spLocks noGrp="1"/>
          </p:cNvSpPr>
          <p:nvPr>
            <p:ph type="title"/>
          </p:nvPr>
        </p:nvSpPr>
        <p:spPr/>
        <p:txBody>
          <a:bodyPr/>
          <a:lstStyle/>
          <a:p>
            <a:r>
              <a:rPr lang="tr-TR" dirty="0" smtClean="0"/>
              <a:t>15 TEMMUZ SÖZLÜĞÜ</a:t>
            </a:r>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p:txBody>
          <a:bodyPr/>
          <a:lstStyle/>
          <a:p>
            <a:endParaRPr lang="tr-TR"/>
          </a:p>
        </p:txBody>
      </p:sp>
      <p:pic>
        <p:nvPicPr>
          <p:cNvPr id="6146" name="Picture 2" descr="C:\Users\pc\Downloads\15temmuz-suheda-govdesi-bir-baksana-daglar-taslar-o-ruku-olmasa-dunyada-egilmez-baslar-yaralanmis-tertemiz-alnindan-uzan-1562620928.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1691680" y="1196752"/>
            <a:ext cx="8229600" cy="4572000"/>
          </a:xfrm>
        </p:spPr>
        <p:txBody>
          <a:bodyPr>
            <a:normAutofit fontScale="25000" lnSpcReduction="20000"/>
          </a:bodyPr>
          <a:lstStyle/>
          <a:p>
            <a:pPr>
              <a:buNone/>
            </a:pPr>
            <a:r>
              <a:rPr lang="tr-TR" sz="6200" dirty="0" smtClean="0"/>
              <a:t>Sen vatan kahramanı, demokrasi şehidi</a:t>
            </a:r>
          </a:p>
          <a:p>
            <a:pPr>
              <a:buNone/>
            </a:pPr>
            <a:r>
              <a:rPr lang="tr-TR" sz="6200" dirty="0" smtClean="0"/>
              <a:t>Yine bir tarih yazdın dünya bunun şahidi</a:t>
            </a:r>
          </a:p>
          <a:p>
            <a:pPr>
              <a:buNone/>
            </a:pPr>
            <a:r>
              <a:rPr lang="tr-TR" sz="6200" dirty="0" smtClean="0"/>
              <a:t>Bir mucize yarattın 15 Temmuz gecesi</a:t>
            </a:r>
          </a:p>
          <a:p>
            <a:pPr>
              <a:buNone/>
            </a:pPr>
            <a:r>
              <a:rPr lang="tr-TR" sz="6200" dirty="0" smtClean="0"/>
              <a:t>Can verdin vatan için yoktu bunun ötesi</a:t>
            </a:r>
          </a:p>
          <a:p>
            <a:pPr>
              <a:buNone/>
            </a:pPr>
            <a:r>
              <a:rPr lang="tr-TR" sz="6200" dirty="0" smtClean="0"/>
              <a:t>O nasıl bir yürek ki, binlerce tanka bedel</a:t>
            </a:r>
          </a:p>
          <a:p>
            <a:pPr>
              <a:buNone/>
            </a:pPr>
            <a:r>
              <a:rPr lang="tr-TR" sz="6200" dirty="0" smtClean="0"/>
              <a:t>Ölüm bile vız geldi, utandı senden ecel</a:t>
            </a:r>
          </a:p>
          <a:p>
            <a:pPr>
              <a:buNone/>
            </a:pPr>
            <a:r>
              <a:rPr lang="tr-TR" sz="6200" dirty="0" smtClean="0"/>
              <a:t>Seninle gurur duydu Boğaziçi Köprüsü</a:t>
            </a:r>
          </a:p>
          <a:p>
            <a:pPr>
              <a:buNone/>
            </a:pPr>
            <a:r>
              <a:rPr lang="tr-TR" sz="6200" dirty="0" smtClean="0"/>
              <a:t>Yeniden dile geldi Çanakkale türküsü</a:t>
            </a:r>
          </a:p>
          <a:p>
            <a:pPr>
              <a:buNone/>
            </a:pPr>
            <a:r>
              <a:rPr lang="tr-TR" sz="6200" dirty="0" smtClean="0"/>
              <a:t>Seninle nöbette bak bu ülkenin tamamı</a:t>
            </a:r>
          </a:p>
          <a:p>
            <a:pPr>
              <a:buNone/>
            </a:pPr>
            <a:r>
              <a:rPr lang="tr-TR" sz="6200" dirty="0" smtClean="0"/>
              <a:t>İşte böyle kutlanır demokrasi bayramı</a:t>
            </a:r>
          </a:p>
          <a:p>
            <a:pPr>
              <a:buNone/>
            </a:pPr>
            <a:r>
              <a:rPr lang="tr-TR" sz="6200" dirty="0" smtClean="0"/>
              <a:t>Şimdi daha şanlı bak ay yıldızlı bayrağın</a:t>
            </a:r>
          </a:p>
          <a:p>
            <a:pPr>
              <a:buNone/>
            </a:pPr>
            <a:r>
              <a:rPr lang="tr-TR" sz="6200" dirty="0" smtClean="0"/>
              <a:t>Ey şehit oğlu şehit önderisin her çağın</a:t>
            </a:r>
          </a:p>
          <a:p>
            <a:pPr>
              <a:buNone/>
            </a:pPr>
            <a:r>
              <a:rPr lang="tr-TR" sz="6200" dirty="0" smtClean="0"/>
              <a:t>Yıldızları yağdırsak azdır senin üstüne</a:t>
            </a:r>
          </a:p>
          <a:p>
            <a:pPr>
              <a:buNone/>
            </a:pPr>
            <a:r>
              <a:rPr lang="tr-TR" sz="6200" dirty="0" smtClean="0"/>
              <a:t>Bak adını nakşettik gönlümüzün büstüne</a:t>
            </a:r>
          </a:p>
          <a:p>
            <a:pPr>
              <a:buNone/>
            </a:pPr>
            <a:r>
              <a:rPr lang="tr-TR" sz="6200" dirty="0" smtClean="0"/>
              <a:t>Şehitler asla ölmez ölümsüz her biriniz</a:t>
            </a:r>
          </a:p>
          <a:p>
            <a:pPr>
              <a:buNone/>
            </a:pPr>
            <a:r>
              <a:rPr lang="tr-TR" sz="6200" dirty="0" smtClean="0"/>
              <a:t>Bil ki mahşere kadar kalbimizde yeriniz.</a:t>
            </a:r>
          </a:p>
          <a:p>
            <a:pPr>
              <a:buNone/>
            </a:pPr>
            <a:r>
              <a:rPr lang="tr-TR" sz="6200" dirty="0" smtClean="0"/>
              <a:t>					</a:t>
            </a:r>
            <a:r>
              <a:rPr lang="tr-TR" sz="8000" dirty="0" smtClean="0"/>
              <a:t>Ahmet Selçuk İLKAN</a:t>
            </a:r>
            <a:endParaRPr lang="tr-TR" sz="8000" dirty="0"/>
          </a:p>
        </p:txBody>
      </p:sp>
      <p:sp>
        <p:nvSpPr>
          <p:cNvPr id="3" name="2 Başlık"/>
          <p:cNvSpPr>
            <a:spLocks noGrp="1"/>
          </p:cNvSpPr>
          <p:nvPr>
            <p:ph type="title"/>
          </p:nvPr>
        </p:nvSpPr>
        <p:spPr>
          <a:xfrm>
            <a:off x="683568" y="0"/>
            <a:ext cx="8229600" cy="1219200"/>
          </a:xfrm>
        </p:spPr>
        <p:txBody>
          <a:bodyPr/>
          <a:lstStyle/>
          <a:p>
            <a:r>
              <a:rPr lang="tr-TR" b="1" dirty="0" smtClean="0"/>
              <a:t>15 TEMMUZ ŞEHİTLERİ</a:t>
            </a:r>
            <a:endParaRPr lang="tr-TR"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ağıt">
  <a:themeElements>
    <a:clrScheme name="Kağıt">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Kağıt">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ağıt">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194</TotalTime>
  <Words>412</Words>
  <Application>Microsoft Office PowerPoint</Application>
  <PresentationFormat>Ekran Gösterisi (4:3)</PresentationFormat>
  <Paragraphs>44</Paragraphs>
  <Slides>14</Slides>
  <Notes>1</Notes>
  <HiddenSlides>0</HiddenSlides>
  <MMClips>0</MMClips>
  <ScaleCrop>false</ScaleCrop>
  <HeadingPairs>
    <vt:vector size="4" baseType="variant">
      <vt:variant>
        <vt:lpstr>Tema</vt:lpstr>
      </vt:variant>
      <vt:variant>
        <vt:i4>1</vt:i4>
      </vt:variant>
      <vt:variant>
        <vt:lpstr>Slayt Başlıkları</vt:lpstr>
      </vt:variant>
      <vt:variant>
        <vt:i4>14</vt:i4>
      </vt:variant>
    </vt:vector>
  </HeadingPairs>
  <TitlesOfParts>
    <vt:vector size="15" baseType="lpstr">
      <vt:lpstr>Kağıt</vt:lpstr>
      <vt:lpstr>ŞEHİT ÇAĞATAY NECATİ DİNÇ İLKOKULU    15 Temmuz Çocuk Gazetesi Özel Sayısı</vt:lpstr>
      <vt:lpstr>15 Temmuz Darbe  Girişimi</vt:lpstr>
      <vt:lpstr>PowerPoint Sunusu</vt:lpstr>
      <vt:lpstr>   Destandan Zafere…</vt:lpstr>
      <vt:lpstr>PowerPoint Sunusu</vt:lpstr>
      <vt:lpstr>PowerPoint Sunusu</vt:lpstr>
      <vt:lpstr>15 TEMMUZ SÖZLÜĞÜ</vt:lpstr>
      <vt:lpstr>PowerPoint Sunusu</vt:lpstr>
      <vt:lpstr>15 TEMMUZ ŞEHİTLERİ</vt:lpstr>
      <vt:lpstr>“Kalkışma” girişiminde şehit olan yaralanan vatandaşlarımızı terör ve destekçilerine karşı milli birlik ve beraberlik duygularını pekiştiren; tek millet, tek vatan,tek bayrak,tek devlet duygusunu geliştirecek nesillere aktaran ve sembolleştiren Beştepe 15 Temmuz Şehitler Abidesi.</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ŞEHİT ÇAĞATAY NECATİ DİNÇ İLKOKULU</dc:title>
  <dc:creator>pc</dc:creator>
  <cp:lastModifiedBy>MD.YRD</cp:lastModifiedBy>
  <cp:revision>12</cp:revision>
  <dcterms:created xsi:type="dcterms:W3CDTF">2021-12-06T18:25:13Z</dcterms:created>
  <dcterms:modified xsi:type="dcterms:W3CDTF">2022-03-31T05:06:16Z</dcterms:modified>
</cp:coreProperties>
</file>